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58"/>
  </p:notesMasterIdLst>
  <p:handoutMasterIdLst>
    <p:handoutMasterId r:id="rId59"/>
  </p:handoutMasterIdLst>
  <p:sldIdLst>
    <p:sldId id="787" r:id="rId5"/>
    <p:sldId id="695" r:id="rId6"/>
    <p:sldId id="790" r:id="rId7"/>
    <p:sldId id="791" r:id="rId8"/>
    <p:sldId id="731" r:id="rId9"/>
    <p:sldId id="788" r:id="rId10"/>
    <p:sldId id="794" r:id="rId11"/>
    <p:sldId id="795" r:id="rId12"/>
    <p:sldId id="796" r:id="rId13"/>
    <p:sldId id="797" r:id="rId14"/>
    <p:sldId id="793" r:id="rId15"/>
    <p:sldId id="798" r:id="rId16"/>
    <p:sldId id="799" r:id="rId17"/>
    <p:sldId id="792" r:id="rId18"/>
    <p:sldId id="810" r:id="rId19"/>
    <p:sldId id="811" r:id="rId20"/>
    <p:sldId id="812" r:id="rId21"/>
    <p:sldId id="813" r:id="rId22"/>
    <p:sldId id="815" r:id="rId23"/>
    <p:sldId id="814" r:id="rId24"/>
    <p:sldId id="816" r:id="rId25"/>
    <p:sldId id="817" r:id="rId26"/>
    <p:sldId id="818" r:id="rId27"/>
    <p:sldId id="819" r:id="rId28"/>
    <p:sldId id="820" r:id="rId29"/>
    <p:sldId id="821" r:id="rId30"/>
    <p:sldId id="801" r:id="rId31"/>
    <p:sldId id="800" r:id="rId32"/>
    <p:sldId id="802" r:id="rId33"/>
    <p:sldId id="803" r:id="rId34"/>
    <p:sldId id="804" r:id="rId35"/>
    <p:sldId id="805" r:id="rId36"/>
    <p:sldId id="826" r:id="rId37"/>
    <p:sldId id="825" r:id="rId38"/>
    <p:sldId id="824" r:id="rId39"/>
    <p:sldId id="823" r:id="rId40"/>
    <p:sldId id="822" r:id="rId41"/>
    <p:sldId id="827" r:id="rId42"/>
    <p:sldId id="828" r:id="rId43"/>
    <p:sldId id="830" r:id="rId44"/>
    <p:sldId id="829" r:id="rId45"/>
    <p:sldId id="831" r:id="rId46"/>
    <p:sldId id="806" r:id="rId47"/>
    <p:sldId id="807" r:id="rId48"/>
    <p:sldId id="808" r:id="rId49"/>
    <p:sldId id="809" r:id="rId50"/>
    <p:sldId id="789" r:id="rId51"/>
    <p:sldId id="770" r:id="rId52"/>
    <p:sldId id="771" r:id="rId53"/>
    <p:sldId id="784" r:id="rId54"/>
    <p:sldId id="724" r:id="rId55"/>
    <p:sldId id="772" r:id="rId56"/>
    <p:sldId id="786" r:id="rId57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731"/>
            <p14:sldId id="788"/>
            <p14:sldId id="794"/>
            <p14:sldId id="795"/>
            <p14:sldId id="796"/>
            <p14:sldId id="797"/>
            <p14:sldId id="793"/>
            <p14:sldId id="798"/>
            <p14:sldId id="799"/>
            <p14:sldId id="792"/>
            <p14:sldId id="810"/>
            <p14:sldId id="811"/>
            <p14:sldId id="812"/>
            <p14:sldId id="813"/>
            <p14:sldId id="815"/>
            <p14:sldId id="814"/>
            <p14:sldId id="816"/>
            <p14:sldId id="817"/>
            <p14:sldId id="818"/>
            <p14:sldId id="819"/>
            <p14:sldId id="820"/>
            <p14:sldId id="821"/>
            <p14:sldId id="801"/>
            <p14:sldId id="800"/>
            <p14:sldId id="802"/>
            <p14:sldId id="803"/>
            <p14:sldId id="804"/>
            <p14:sldId id="805"/>
            <p14:sldId id="826"/>
            <p14:sldId id="825"/>
            <p14:sldId id="824"/>
            <p14:sldId id="823"/>
            <p14:sldId id="822"/>
            <p14:sldId id="827"/>
            <p14:sldId id="828"/>
            <p14:sldId id="830"/>
            <p14:sldId id="829"/>
            <p14:sldId id="831"/>
            <p14:sldId id="806"/>
            <p14:sldId id="807"/>
            <p14:sldId id="808"/>
            <p14:sldId id="809"/>
            <p14:sldId id="789"/>
          </p14:sldIdLst>
        </p14:section>
        <p14:section name="Templates" id="{03288CC6-9D09-7742-A827-039629FA1D54}">
          <p14:sldIdLst>
            <p14:sldId id="770"/>
            <p14:sldId id="771"/>
            <p14:sldId id="784"/>
            <p14:sldId id="724"/>
            <p14:sldId id="772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1144" autoAdjust="0"/>
  </p:normalViewPr>
  <p:slideViewPr>
    <p:cSldViewPr snapToGrid="0">
      <p:cViewPr varScale="1">
        <p:scale>
          <a:sx n="52" d="100"/>
          <a:sy n="52" d="100"/>
        </p:scale>
        <p:origin x="48" y="1347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254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7D4-4D99-89F4-FE5ED443D7F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7D4-4D99-89F4-FE5ED443D7F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7D4-4D99-89F4-FE5ED443D7FF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7D4-4D99-89F4-FE5ED443D7FF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57D4-4D99-89F4-FE5ED443D7FF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D4-4D99-89F4-FE5ED443D7FF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D4-4D99-89F4-FE5ED443D7FF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7D4-4D99-89F4-FE5ED443D7FF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D4-4D99-89F4-FE5ED443D7FF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6E6E6E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D4-4D99-89F4-FE5ED443D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6E6E6E"/>
            </a:solidFill>
          </a:ln>
        </c:spPr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B3B3B3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-1428133120"/>
        <c:crosses val="autoZero"/>
        <c:crossBetween val="between"/>
        <c:majorUnit val="5"/>
      </c:valAx>
      <c:spPr>
        <a:solidFill>
          <a:srgbClr val="B3B3B3">
            <a:lumMod val="20000"/>
            <a:lumOff val="80000"/>
            <a:alpha val="50000"/>
          </a:srgbClr>
        </a:solidFill>
        <a:ln>
          <a:noFill/>
        </a:ln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spPr>
        <a:ln w="34925">
          <a:noFill/>
        </a:ln>
      </c:spPr>
    </c:legend>
    <c:plotVisOnly val="1"/>
    <c:dispBlanksAs val="gap"/>
    <c:showDLblsOverMax val="0"/>
  </c:chart>
  <c:txPr>
    <a:bodyPr/>
    <a:lstStyle/>
    <a:p>
      <a:pPr>
        <a:defRPr sz="900">
          <a:solidFill>
            <a:schemeClr val="bg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&lt;OTHER DATASET&gt;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18315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690" y="2307103"/>
            <a:ext cx="9779420" cy="2824491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7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2330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27265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4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</a:t>
            </a:r>
            <a:r>
              <a:rPr lang="en-US" dirty="0" err="1"/>
              <a:t>eg</a:t>
            </a:r>
            <a:r>
              <a:rPr lang="en-US" dirty="0"/>
              <a:t> Oil is 3x Gas):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Processing: feature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TempGlobal_bins</a:t>
            </a:r>
            <a:r>
              <a:rPr lang="en-US" dirty="0"/>
              <a:t> labels (final labels).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TempGlobal_bins</a:t>
            </a:r>
            <a:r>
              <a:rPr lang="en-US" dirty="0"/>
              <a:t>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3937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23452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9DD378-5B24-4E1D-90BA-25E507B35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932" y="1850464"/>
            <a:ext cx="6091896" cy="42109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</p:spTree>
    <p:extLst>
      <p:ext uri="{BB962C8B-B14F-4D97-AF65-F5344CB8AC3E}">
        <p14:creationId xmlns:p14="http://schemas.microsoft.com/office/powerpoint/2010/main" val="360661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1016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154751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OneRAttributeEval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InfoGainAttributeEval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PrincipalComponents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401051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12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9099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23230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21814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8498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3691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9182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0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034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Multi-image layout 4up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Title with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32001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Text goes here</a:t>
            </a:r>
          </a:p>
          <a:p>
            <a:pPr lvl="0"/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B156F-1FB5-4A19-BD88-738D33EC4C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88" y="0"/>
            <a:ext cx="598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1" y="1798590"/>
            <a:ext cx="5097133" cy="618631"/>
          </a:xfrm>
        </p:spPr>
        <p:txBody>
          <a:bodyPr/>
          <a:lstStyle/>
          <a:p>
            <a:r>
              <a:rPr lang="en-US" dirty="0"/>
              <a:t>Imagery, chart </a:t>
            </a:r>
            <a:br>
              <a:rPr lang="en-US" dirty="0"/>
            </a:br>
            <a:r>
              <a:rPr lang="en-US" dirty="0"/>
              <a:t>and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32" y="3071579"/>
            <a:ext cx="3412224" cy="2517089"/>
          </a:xfrm>
        </p:spPr>
        <p:txBody>
          <a:bodyPr/>
          <a:lstStyle/>
          <a:p>
            <a:pPr lvl="0"/>
            <a:r>
              <a:rPr lang="en-US" sz="1400" dirty="0"/>
              <a:t>Use body text sparingly on slide types that include other information, such as, an image and data/chart. Too much on the slide might be hard for the viewer to take in.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7D380-6C68-4AC3-AFEF-C29F70AE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52" t="4751" r="30168"/>
          <a:stretch/>
        </p:blipFill>
        <p:spPr>
          <a:xfrm>
            <a:off x="5365579" y="3165570"/>
            <a:ext cx="4520944" cy="257436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113A6A6-15EA-425D-AA5D-8CE0BF984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83890"/>
              </p:ext>
            </p:extLst>
          </p:nvPr>
        </p:nvGraphicFramePr>
        <p:xfrm>
          <a:off x="5087224" y="149115"/>
          <a:ext cx="5249678" cy="277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Quote Source, Trebuchet 16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pt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CD5C607-D8C9-454F-B14C-50178B18EF21}"/>
              </a:ext>
            </a:extLst>
          </p:cNvPr>
          <p:cNvSpPr/>
          <p:nvPr/>
        </p:nvSpPr>
        <p:spPr>
          <a:xfrm>
            <a:off x="-31044" y="2061106"/>
            <a:ext cx="11034888" cy="32621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000000">
                  <a:alpha val="85000"/>
                </a:srgbClr>
              </a:gs>
              <a:gs pos="1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4">
                    <a:lumMod val="50000"/>
                  </a:schemeClr>
                </a:gs>
                <a:gs pos="21000">
                  <a:schemeClr val="bg2">
                    <a:lumMod val="50000"/>
                  </a:schemeClr>
                </a:gs>
                <a:gs pos="29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with images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00A31-5F03-45E6-B4CC-FCC87AFBE39B}"/>
              </a:ext>
            </a:extLst>
          </p:cNvPr>
          <p:cNvCxnSpPr/>
          <p:nvPr/>
        </p:nvCxnSpPr>
        <p:spPr>
          <a:xfrm>
            <a:off x="2416566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E6F02-4307-4198-B803-6C37AADDBC28}"/>
              </a:ext>
            </a:extLst>
          </p:cNvPr>
          <p:cNvSpPr txBox="1"/>
          <p:nvPr/>
        </p:nvSpPr>
        <p:spPr>
          <a:xfrm>
            <a:off x="2188989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2" descr="https://i.pinimg.com/originals/55/44/2f/55442f8d07a074dfa25e4b37ca62709a.jpg">
            <a:extLst>
              <a:ext uri="{FF2B5EF4-FFF2-40B4-BE49-F238E27FC236}">
                <a16:creationId xmlns:a16="http://schemas.microsoft.com/office/drawing/2014/main" id="{2342A279-3899-4DE1-841D-2D9C0113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84" t="43468" r="23953" b="4232"/>
          <a:stretch/>
        </p:blipFill>
        <p:spPr bwMode="auto">
          <a:xfrm>
            <a:off x="1633373" y="1836254"/>
            <a:ext cx="1578560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DAA906-2357-4527-A894-A86C7B10F661}"/>
              </a:ext>
            </a:extLst>
          </p:cNvPr>
          <p:cNvCxnSpPr/>
          <p:nvPr/>
        </p:nvCxnSpPr>
        <p:spPr>
          <a:xfrm>
            <a:off x="4460410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0555A6-C4F0-49A6-9B95-79975D911E71}"/>
              </a:ext>
            </a:extLst>
          </p:cNvPr>
          <p:cNvSpPr txBox="1"/>
          <p:nvPr/>
        </p:nvSpPr>
        <p:spPr>
          <a:xfrm>
            <a:off x="4232926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419A67-AFC5-4145-A73E-D425DD86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0" r="34138" b="13571"/>
          <a:stretch/>
        </p:blipFill>
        <p:spPr>
          <a:xfrm>
            <a:off x="3671895" y="2625385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622A2D-AA37-42DF-BFA7-E673EDCCBF54}"/>
              </a:ext>
            </a:extLst>
          </p:cNvPr>
          <p:cNvSpPr txBox="1"/>
          <p:nvPr/>
        </p:nvSpPr>
        <p:spPr>
          <a:xfrm>
            <a:off x="6287925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A7CAF0-5995-4C6E-9D6E-3D43D135168D}"/>
              </a:ext>
            </a:extLst>
          </p:cNvPr>
          <p:cNvCxnSpPr>
            <a:cxnSpLocks/>
          </p:cNvCxnSpPr>
          <p:nvPr/>
        </p:nvCxnSpPr>
        <p:spPr>
          <a:xfrm>
            <a:off x="6499765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3018E9-9F26-47AA-81F4-030ABAC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72" t="13993" r="24022" b="5542"/>
          <a:stretch/>
        </p:blipFill>
        <p:spPr>
          <a:xfrm>
            <a:off x="5717793" y="1556404"/>
            <a:ext cx="1580704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3E8075-00AD-4885-8897-9EB32A8F81C7}"/>
              </a:ext>
            </a:extLst>
          </p:cNvPr>
          <p:cNvSpPr txBox="1"/>
          <p:nvPr/>
        </p:nvSpPr>
        <p:spPr>
          <a:xfrm>
            <a:off x="8329840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0FE729-1E06-4D04-9168-45C1C3399BE6}"/>
              </a:ext>
            </a:extLst>
          </p:cNvPr>
          <p:cNvCxnSpPr/>
          <p:nvPr/>
        </p:nvCxnSpPr>
        <p:spPr>
          <a:xfrm>
            <a:off x="8545783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A530A8B-C12C-4364-8F89-B8E4D4A9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2" t="21249" r="61545" b="10646"/>
          <a:stretch/>
        </p:blipFill>
        <p:spPr>
          <a:xfrm>
            <a:off x="7768910" y="1970166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452DC-2F10-4B87-BBCC-5D5CD0824836}"/>
              </a:ext>
            </a:extLst>
          </p:cNvPr>
          <p:cNvSpPr/>
          <p:nvPr/>
        </p:nvSpPr>
        <p:spPr>
          <a:xfrm>
            <a:off x="3809033" y="4274074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2BDC68-2EDB-477C-A3D5-490117D2C4CF}"/>
              </a:ext>
            </a:extLst>
          </p:cNvPr>
          <p:cNvSpPr/>
          <p:nvPr/>
        </p:nvSpPr>
        <p:spPr>
          <a:xfrm>
            <a:off x="5852110" y="3207298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08B85B-8D02-403F-A6FC-8FA8C01AB119}"/>
              </a:ext>
            </a:extLst>
          </p:cNvPr>
          <p:cNvSpPr/>
          <p:nvPr/>
        </p:nvSpPr>
        <p:spPr>
          <a:xfrm>
            <a:off x="7899078" y="3625307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17918-E754-4FB8-AD48-D7329DD9BE88}"/>
              </a:ext>
            </a:extLst>
          </p:cNvPr>
          <p:cNvSpPr/>
          <p:nvPr/>
        </p:nvSpPr>
        <p:spPr>
          <a:xfrm>
            <a:off x="1757057" y="3493955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F38E2A-C7D5-44E8-808D-8195828537F7}"/>
              </a:ext>
            </a:extLst>
          </p:cNvPr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3A7BB-3567-4939-840D-5E0C5CA3B540}"/>
              </a:ext>
            </a:extLst>
          </p:cNvPr>
          <p:cNvSpPr/>
          <p:nvPr/>
        </p:nvSpPr>
        <p:spPr>
          <a:xfrm>
            <a:off x="2375504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A8D55-3E70-49FA-9EF6-AB93ED21D5E4}"/>
              </a:ext>
            </a:extLst>
          </p:cNvPr>
          <p:cNvSpPr/>
          <p:nvPr/>
        </p:nvSpPr>
        <p:spPr>
          <a:xfrm>
            <a:off x="4423968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3616F-D4F6-45F5-B431-46FE0E636300}"/>
              </a:ext>
            </a:extLst>
          </p:cNvPr>
          <p:cNvSpPr/>
          <p:nvPr/>
        </p:nvSpPr>
        <p:spPr>
          <a:xfrm>
            <a:off x="6467045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DEEB77-85CB-4C43-BE67-6A411C02E343}"/>
              </a:ext>
            </a:extLst>
          </p:cNvPr>
          <p:cNvSpPr/>
          <p:nvPr/>
        </p:nvSpPr>
        <p:spPr>
          <a:xfrm>
            <a:off x="8516009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2EFDB7-85C5-4491-B33D-0940F07C046F}"/>
              </a:ext>
            </a:extLst>
          </p:cNvPr>
          <p:cNvCxnSpPr>
            <a:cxnSpLocks/>
          </p:cNvCxnSpPr>
          <p:nvPr/>
        </p:nvCxnSpPr>
        <p:spPr>
          <a:xfrm flipV="1">
            <a:off x="0" y="5314269"/>
            <a:ext cx="10972799" cy="14883"/>
          </a:xfrm>
          <a:prstGeom prst="line">
            <a:avLst/>
          </a:prstGeom>
          <a:ln w="12700">
            <a:gradFill>
              <a:gsLst>
                <a:gs pos="0">
                  <a:schemeClr val="bg2">
                    <a:lumMod val="75000"/>
                    <a:alpha val="0"/>
                  </a:schemeClr>
                </a:gs>
                <a:gs pos="16000">
                  <a:schemeClr val="bg2">
                    <a:lumMod val="75000"/>
                  </a:schemeClr>
                </a:gs>
                <a:gs pos="88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&lt;Explanation&gt;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188583" y="1850464"/>
            <a:ext cx="8595634" cy="4166614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2885612" y="2022063"/>
            <a:ext cx="5200093" cy="2520673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2438851" y="3528251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2492754" y="3444083"/>
            <a:ext cx="965329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8546814" y="3528363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8600717" y="3444194"/>
            <a:ext cx="57426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5883168" y="2768748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5937070" y="2684580"/>
            <a:ext cx="723275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</a:t>
            </a:r>
            <a:r>
              <a:rPr lang="en-US" b="1" i="1" dirty="0" err="1"/>
              <a:t>TempLand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</a:t>
            </a:r>
            <a:r>
              <a:rPr lang="en-US" b="1" i="1" dirty="0" err="1"/>
              <a:t>TempGloba</a:t>
            </a:r>
            <a:r>
              <a:rPr lang="en-US" b="1" dirty="0" err="1"/>
              <a:t>l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d04c03b-21da-4ee4-94bd-581c2ac9535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82602</TotalTime>
  <Words>766</Words>
  <Application>Microsoft Office PowerPoint</Application>
  <PresentationFormat>Custom</PresentationFormat>
  <Paragraphs>233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MS PGothic</vt:lpstr>
      <vt:lpstr>MS PGothic</vt:lpstr>
      <vt:lpstr>Apple Chancery</vt:lpstr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&lt;OTHER DATASET&gt;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Template</vt:lpstr>
      <vt:lpstr>Anomaly Detection</vt:lpstr>
      <vt:lpstr>Template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Natural Disasters</vt:lpstr>
      <vt:lpstr>Template</vt:lpstr>
      <vt:lpstr>ConClusion</vt:lpstr>
      <vt:lpstr>Learning outcomes</vt:lpstr>
      <vt:lpstr>PowerPoint Presentation</vt:lpstr>
      <vt:lpstr>Multi-image layout 4up</vt:lpstr>
      <vt:lpstr>title</vt:lpstr>
      <vt:lpstr>Imagery, chart  and text</vt:lpstr>
      <vt:lpstr>PowerPoint Presentation</vt:lpstr>
      <vt:lpstr>Timeline with images</vt:lpstr>
      <vt:lpstr>World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Austin</cp:lastModifiedBy>
  <cp:revision>3567</cp:revision>
  <dcterms:created xsi:type="dcterms:W3CDTF">2008-01-24T03:11:41Z</dcterms:created>
  <dcterms:modified xsi:type="dcterms:W3CDTF">2018-12-10T04:22:33Z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